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37" d="100"/>
          <a:sy n="37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08/02/38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08/02/38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MALQURA\Desktop\عملي الخامس\توليد عملي\hd-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50" y="764705"/>
            <a:ext cx="7207372" cy="541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201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9288"/>
            <a:ext cx="8229600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36654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MALQURA\Desktop\عملي الخامس\توليد عملي\hd-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332030" cy="5516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19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MALQURA\Desktop\عملي الخامس\توليد عملي\hd-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12776"/>
            <a:ext cx="6559294" cy="4509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125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MALQURA\Desktop\عملي الخامس\توليد عملي\hd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103" y="692696"/>
            <a:ext cx="2520280" cy="504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7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MALQURA\Desktop\عملي الخامس\توليد عملي\hd-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2310" y="1268760"/>
            <a:ext cx="6211010" cy="466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994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MALQURA\Desktop\عملي الخامس\توليد عملي\hd-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712" y="908720"/>
            <a:ext cx="6234082" cy="468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509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MALQURA\Desktop\عملي الخامس\توليد عملي\hd-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522" y="1340768"/>
            <a:ext cx="5710466" cy="4302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60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r.Muhand\Downloads\weweweweweweweweweeweweweweweweweweewewwewewewewewewewe\صور نبذ الجنين\hd-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609600"/>
            <a:ext cx="8281987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049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63" y="1490663"/>
            <a:ext cx="7559675" cy="387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357636"/>
      </p:ext>
    </p:extLst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عرض على الشاشة (3:4)‏</PresentationFormat>
  <Paragraphs>0</Paragraphs>
  <Slides>10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1" baseType="lpstr">
      <vt:lpstr>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UMALQURA</dc:creator>
  <cp:lastModifiedBy>UMALQURA</cp:lastModifiedBy>
  <cp:revision>2</cp:revision>
  <dcterms:created xsi:type="dcterms:W3CDTF">2016-11-08T08:32:25Z</dcterms:created>
  <dcterms:modified xsi:type="dcterms:W3CDTF">2016-11-08T09:20:40Z</dcterms:modified>
</cp:coreProperties>
</file>